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58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7"/>
    <p:restoredTop sz="94662"/>
  </p:normalViewPr>
  <p:slideViewPr>
    <p:cSldViewPr snapToGrid="0" snapToObjects="1">
      <p:cViewPr varScale="1">
        <p:scale>
          <a:sx n="153" d="100"/>
          <a:sy n="153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47500" lnSpcReduction="20000"/>
          </a:bodyPr>
          <a:lstStyle/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端取資料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36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新增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端的資料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/>
              <a:t>Put</a:t>
            </a:r>
          </a:p>
          <a:p>
            <a:pPr lvl="1"/>
            <a:r>
              <a:rPr kumimoji="1" lang="zh-TW" altLang="en-US" sz="4000" b="1" dirty="0" smtClean="0"/>
              <a:t>修改全部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/>
              <a:t>端的</a:t>
            </a:r>
            <a:r>
              <a:rPr kumimoji="1" lang="zh-TW" altLang="en-US" sz="4000" b="1" dirty="0" smtClean="0"/>
              <a:t>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Patch</a:t>
            </a:r>
          </a:p>
          <a:p>
            <a:pPr lvl="1"/>
            <a:r>
              <a:rPr kumimoji="1" lang="zh-TW" altLang="en-US" sz="4000" b="1" dirty="0" smtClean="0"/>
              <a:t>修改部份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Delete</a:t>
            </a:r>
          </a:p>
          <a:p>
            <a:pPr lvl="1"/>
            <a:r>
              <a:rPr kumimoji="1" lang="zh-TW" altLang="en-US" sz="4000" b="1" dirty="0" smtClean="0"/>
              <a:t>刪除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/>
          </a:p>
          <a:p>
            <a:pPr lvl="1"/>
            <a:endParaRPr kumimoji="1" lang="en-US" altLang="zh-TW" sz="4000" b="1" dirty="0" smtClean="0"/>
          </a:p>
          <a:p>
            <a:r>
              <a:rPr kumimoji="1" lang="en-US" altLang="zh-TW" sz="48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</a:t>
            </a:r>
            <a:r>
              <a:rPr kumimoji="1" lang="zh-TW" altLang="en-US" sz="4400" b="1" dirty="0" smtClean="0"/>
              <a:t>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1298</TotalTime>
  <Words>520</Words>
  <Application>Microsoft Macintosh PowerPoint</Application>
  <PresentationFormat>寬螢幕</PresentationFormat>
  <Paragraphs>141</Paragraphs>
  <Slides>18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HomeWork – HandsOn3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155</cp:revision>
  <dcterms:created xsi:type="dcterms:W3CDTF">2017-07-30T08:03:48Z</dcterms:created>
  <dcterms:modified xsi:type="dcterms:W3CDTF">2017-08-04T02:10:06Z</dcterms:modified>
</cp:coreProperties>
</file>

<file path=docProps/thumbnail.jpeg>
</file>